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0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7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0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8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7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0403-B463-4905-9812-642C8C93494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F0D9-B479-4921-92BE-C7F136AD1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2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1506"/>
            <a:ext cx="8786185" cy="5931694"/>
          </a:xfrm>
          <a:prstGeom prst="rect">
            <a:avLst/>
          </a:prstGeom>
          <a:ln>
            <a:solidFill>
              <a:schemeClr val="tx1">
                <a:alpha val="75000"/>
              </a:schemeClr>
            </a:solidFill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108779"/>
            <a:ext cx="308609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OR Manager ICD10 Update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721463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4648201"/>
            <a:ext cx="490783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itchFamily="34" charset="0"/>
              </a:rPr>
              <a:t>Y</a:t>
            </a:r>
            <a:r>
              <a:rPr lang="en-US" u="none" strike="noStrike" dirty="0" smtClean="0">
                <a:effectLst/>
                <a:latin typeface="Arial Narrow" pitchFamily="34" charset="0"/>
              </a:rPr>
              <a:t>ou will no longer be able to select ICD-9 codes in OR Manager for services scheduled on or after 10/1/2015.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2" idx="6"/>
          </p:cNvCxnSpPr>
          <p:nvPr/>
        </p:nvCxnSpPr>
        <p:spPr>
          <a:xfrm flipH="1" flipV="1">
            <a:off x="3657600" y="3314700"/>
            <a:ext cx="1219200" cy="1333502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33600" y="2057400"/>
            <a:ext cx="1524000" cy="2514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95600" y="108779"/>
            <a:ext cx="308609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OR Manager ICD10 Update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721463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4648201"/>
            <a:ext cx="490783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itchFamily="34" charset="0"/>
              </a:rPr>
              <a:t>Y</a:t>
            </a:r>
            <a:r>
              <a:rPr lang="en-US" u="none" strike="noStrike" dirty="0" smtClean="0">
                <a:effectLst/>
                <a:latin typeface="Arial Narrow" pitchFamily="34" charset="0"/>
              </a:rPr>
              <a:t>ou will no longer be able to select ICD-9 codes in OR Manager for services scheduled on or after 10/1/2015.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2" idx="6"/>
          </p:cNvCxnSpPr>
          <p:nvPr/>
        </p:nvCxnSpPr>
        <p:spPr>
          <a:xfrm flipH="1" flipV="1">
            <a:off x="3657600" y="3314700"/>
            <a:ext cx="1219200" cy="1333502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33600" y="2057400"/>
            <a:ext cx="1524000" cy="2514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Users\elf9006\AppData\Local\Microsoft\Windows\Temporary Internet Files\Content.IE5\YZ6QGN93\SB VIEW WITH I-9 COD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9"/>
          <a:stretch/>
        </p:blipFill>
        <p:spPr bwMode="auto">
          <a:xfrm>
            <a:off x="457200" y="721463"/>
            <a:ext cx="8229600" cy="548921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Rounded Rectangle 6"/>
          <p:cNvSpPr/>
          <p:nvPr/>
        </p:nvSpPr>
        <p:spPr>
          <a:xfrm>
            <a:off x="1371600" y="5410200"/>
            <a:ext cx="7315200" cy="6858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ICD-10 Codes will not appear on the print screen prior to printing the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SuperBill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the print screen has not been formatted to do so 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NewYork-Presbyterian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Hack</dc:creator>
  <cp:lastModifiedBy>Elvis Ferreras</cp:lastModifiedBy>
  <cp:revision>11</cp:revision>
  <dcterms:created xsi:type="dcterms:W3CDTF">2015-10-05T17:13:58Z</dcterms:created>
  <dcterms:modified xsi:type="dcterms:W3CDTF">2015-10-06T18:24:30Z</dcterms:modified>
</cp:coreProperties>
</file>