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8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5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5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0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5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6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0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5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5F29-1D27-491F-AE4F-1D520B52D3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91E43-C5C2-422C-802D-4A57669F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8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7000"/>
            </a:schemeClr>
          </a:solidFill>
          <a:ln w="984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740074"/>
            <a:ext cx="8839201" cy="58131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4163" y="152400"/>
            <a:ext cx="305567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 Narrow" pitchFamily="34" charset="0"/>
              </a:rPr>
              <a:t>Superbill </a:t>
            </a:r>
            <a:r>
              <a:rPr lang="en-US" sz="2000" b="1" dirty="0" smtClean="0">
                <a:solidFill>
                  <a:schemeClr val="tx1"/>
                </a:solidFill>
                <a:latin typeface="Arial Narrow" pitchFamily="34" charset="0"/>
              </a:rPr>
              <a:t>Notification</a:t>
            </a:r>
            <a:endParaRPr lang="en-U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16594" y="3048000"/>
            <a:ext cx="3036606" cy="220980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95074" y="1143000"/>
            <a:ext cx="381000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Upon creating a new Superbill, you will no longer be able to </a:t>
            </a:r>
            <a:r>
              <a:rPr lang="en-US" b="1" dirty="0" smtClean="0">
                <a:latin typeface="Arial Narrow" pitchFamily="34" charset="0"/>
              </a:rPr>
              <a:t>select </a:t>
            </a:r>
            <a:r>
              <a:rPr lang="en-US" b="1" dirty="0" smtClean="0">
                <a:latin typeface="Arial Narrow" pitchFamily="34" charset="0"/>
              </a:rPr>
              <a:t>IDC9 codes. Only ICD10 codes will be accepted </a:t>
            </a:r>
            <a:r>
              <a:rPr lang="en-US" b="1" dirty="0" smtClean="0">
                <a:latin typeface="Arial Narrow" pitchFamily="34" charset="0"/>
              </a:rPr>
              <a:t>for dates of service of 10/1/2015</a:t>
            </a:r>
            <a:r>
              <a:rPr lang="en-US" b="1" dirty="0">
                <a:latin typeface="Arial Narrow" pitchFamily="34" charset="0"/>
              </a:rPr>
              <a:t> </a:t>
            </a:r>
            <a:r>
              <a:rPr lang="en-US" b="1" dirty="0" smtClean="0">
                <a:latin typeface="Arial Narrow" pitchFamily="34" charset="0"/>
              </a:rPr>
              <a:t>and onwards.</a:t>
            </a:r>
            <a:endParaRPr lang="en-US" b="1" dirty="0">
              <a:latin typeface="Arial Narrow" pitchFamily="34" charset="0"/>
            </a:endParaRPr>
          </a:p>
        </p:txBody>
      </p:sp>
      <p:cxnSp>
        <p:nvCxnSpPr>
          <p:cNvPr id="11" name="Straight Arrow Connector 10"/>
          <p:cNvCxnSpPr>
            <a:stCxn id="9" idx="2"/>
            <a:endCxn id="8" idx="7"/>
          </p:cNvCxnSpPr>
          <p:nvPr/>
        </p:nvCxnSpPr>
        <p:spPr>
          <a:xfrm flipH="1">
            <a:off x="6108499" y="2620328"/>
            <a:ext cx="891575" cy="7512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7700" y="804435"/>
            <a:ext cx="914400" cy="1049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66606" y="817281"/>
            <a:ext cx="369606" cy="1049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66474" y="792571"/>
            <a:ext cx="1077126" cy="2454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66606" y="968136"/>
            <a:ext cx="184803" cy="643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7700" y="973717"/>
            <a:ext cx="685800" cy="6433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9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NewYork-Presbyterian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Hack</dc:creator>
  <cp:lastModifiedBy>Farrah Seeburg</cp:lastModifiedBy>
  <cp:revision>14</cp:revision>
  <dcterms:created xsi:type="dcterms:W3CDTF">2015-10-05T20:14:49Z</dcterms:created>
  <dcterms:modified xsi:type="dcterms:W3CDTF">2015-10-06T15:09:52Z</dcterms:modified>
</cp:coreProperties>
</file>